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5" r:id="rId2"/>
    <p:sldId id="295" r:id="rId3"/>
    <p:sldId id="278" r:id="rId4"/>
    <p:sldId id="296" r:id="rId5"/>
    <p:sldId id="297" r:id="rId6"/>
    <p:sldId id="300" r:id="rId7"/>
    <p:sldId id="298" r:id="rId8"/>
    <p:sldId id="299" r:id="rId9"/>
    <p:sldId id="301" r:id="rId10"/>
    <p:sldId id="258" r:id="rId11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7" autoAdjust="0"/>
    <p:restoredTop sz="87104" autoAdjust="0"/>
  </p:normalViewPr>
  <p:slideViewPr>
    <p:cSldViewPr snapToGrid="0" snapToObjects="1">
      <p:cViewPr>
        <p:scale>
          <a:sx n="75" d="100"/>
          <a:sy n="75" d="100"/>
        </p:scale>
        <p:origin x="-1986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625"/>
            <a:ext cx="2949575" cy="49688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1" y="9445625"/>
            <a:ext cx="2949575" cy="49688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B928E80B-716A-4926-B3EE-2B5746243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9569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629" cy="497205"/>
          </a:xfrm>
          <a:prstGeom prst="rect">
            <a:avLst/>
          </a:prstGeom>
        </p:spPr>
        <p:txBody>
          <a:bodyPr vert="horz" lIns="91705" tIns="45853" rIns="91705" bIns="458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395" y="0"/>
            <a:ext cx="2949629" cy="497205"/>
          </a:xfrm>
          <a:prstGeom prst="rect">
            <a:avLst/>
          </a:prstGeom>
        </p:spPr>
        <p:txBody>
          <a:bodyPr vert="horz" lIns="91705" tIns="45853" rIns="91705" bIns="45853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05" tIns="45853" rIns="91705" bIns="458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705" tIns="45853" rIns="91705" bIns="4585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302"/>
            <a:ext cx="2949629" cy="497205"/>
          </a:xfrm>
          <a:prstGeom prst="rect">
            <a:avLst/>
          </a:prstGeom>
        </p:spPr>
        <p:txBody>
          <a:bodyPr vert="horz" lIns="91705" tIns="45853" rIns="91705" bIns="458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395" y="9445302"/>
            <a:ext cx="2949629" cy="497205"/>
          </a:xfrm>
          <a:prstGeom prst="rect">
            <a:avLst/>
          </a:prstGeom>
        </p:spPr>
        <p:txBody>
          <a:bodyPr vert="horz" lIns="91705" tIns="45853" rIns="91705" bIns="45853" rtlCol="0" anchor="b"/>
          <a:lstStyle>
            <a:lvl1pPr algn="r">
              <a:defRPr sz="1200"/>
            </a:lvl1pPr>
          </a:lstStyle>
          <a:p>
            <a:fld id="{C3474736-3F6E-4AF3-8444-7A5D902CD3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8952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74736-3F6E-4AF3-8444-7A5D902CD314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3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22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5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9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4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3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9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4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6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http://www.google.ch/url?sa=i&amp;rct=j&amp;q=&amp;esrc=s&amp;source=images&amp;cd=&amp;cad=rja&amp;uact=8&amp;ved=0ahUKEwivt4ixofvTAhUFChoKHQLbArAQjRwIBw&amp;url=http://www.contakt-spuren.ch/migrationsgeschichte-im-allgemeinen/zeitstrahl-1848-bis-heute/zeitstrahl-grossansicht&amp;psig=AFQjCNF_CEF2YhDQ5Serhukq-WyMngowNg&amp;ust=149525898699637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www.google.ch/url?sa=i&amp;rct=j&amp;q=&amp;esrc=s&amp;source=images&amp;cd=&amp;ved=0ahUKEwix2u3voPvTAhXGVhoKHXVoA8QQjRwIBw&amp;url=http://www.tagesanzeiger.ch/kultur/diverses/pWieder-eine-Schiffsladung-Schweizerp/story/15541239&amp;psig=AFQjCNF_CEF2YhDQ5Serhukq-WyMngowNg&amp;ust=1495258986996377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s://www.google.ch/url?sa=i&amp;rct=j&amp;q=&amp;esrc=s&amp;source=imgres&amp;cd=&amp;cad=rja&amp;uact=8&amp;ved=0ahUKEwj2pJq86_LXAhVHbVAKHVLgBZoQjRwIBw&amp;url=https://www.neglecteddiseases.gov/resources/newsroom/news-detail/usaid-partners-announce-6-billion-to-expand-fight-against-neglected-tropical-diseases&amp;psig=AOvVaw2ovNBm5Pr6MFW6d1D2Ai3c&amp;ust=15125622106285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h/url?sa=i&amp;rct=j&amp;q=&amp;esrc=s&amp;source=images&amp;cd=&amp;cad=rja&amp;uact=8&amp;ved=0ahUKEwil5pT16_LXAhXGZVAKHZ3KAbcQjRwIBw&amp;url=https://de.wikipedia.org/wiki/Internationale_Organisation_f%C3%BCr_Migration&amp;psig=AOvVaw2rnS359JMMlb7VM6aPDW0a&amp;ust=1512562327233754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hyperlink" Target="https://www.google.ch/url?sa=i&amp;rct=j&amp;q=&amp;esrc=s&amp;source=images&amp;cd=&amp;cad=rja&amp;uact=8&amp;ved=0ahUKEwjCnN7h6_LXAhUEJ1AKHcK7AkcQjRwIBw&amp;url=https://de.wikipedia.org/wiki/Entwicklungsprogramm_der_Vereinten_Nationen&amp;psig=AOvVaw3CRl02X7YYiuBSpiuihLEu&amp;ust=1512562270217325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046" y="452961"/>
            <a:ext cx="7825154" cy="5185839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Diaspora for Development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#D4D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Sarajevo, 13 December 2017 </a:t>
            </a:r>
            <a:endParaRPr lang="en-US" sz="2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2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33045" y="723900"/>
            <a:ext cx="8293241" cy="4597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5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Swiss Cooperation Program in BiH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Embassy of Switzerland</a:t>
            </a:r>
            <a:r>
              <a:rPr lang="en-US" sz="25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5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5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Zmaja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od </a:t>
            </a:r>
            <a:r>
              <a:rPr lang="en-US" sz="25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Bosne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11</a:t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71000 Sarajevo</a:t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Website:		https://www.eda.admin.ch/bosnia-and-herzegovina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Facebook: 	@</a:t>
            </a: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SwissEmbassySarajevo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Online map:	http://www.svicarskaubih.ba / http://www.swissinbih.ba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Youtube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		</a:t>
            </a: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SwissEmbassy@CH_Sarajevo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Azra 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Š</a:t>
            </a:r>
            <a:r>
              <a:rPr lang="de-CH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arenkapa</a:t>
            </a:r>
            <a:r>
              <a:rPr lang="de-CH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David Kramer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Program Officer Migration			Deputy Director of Cooperation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azra.sarenkapa@eda.admin.ch		david.kramer@eda.admin.ch </a:t>
            </a:r>
            <a:endParaRPr lang="en-US" sz="2000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fosperber.ch/data/attachements/NYT_Arme%2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1"/>
            <a:ext cx="4714875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nfosperber.ch/data/dms/media/large/NYT_Titel_ArmeSchweiz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ldergebnis für auswanderung schweiz usa 19 jahrhunde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0"/>
            <a:ext cx="4454221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ildergebnis für auswanderung schweiz usa 19 jahrhunder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4" y="2971801"/>
            <a:ext cx="4435475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4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020"/>
            <a:ext cx="9144000" cy="701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7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046" y="732360"/>
            <a:ext cx="7825154" cy="4893739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60’000 people with BiH origins live in Switzerland. </a:t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More than remittances:</a:t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Networks, know-how, skills, contacts, investment, …</a:t>
            </a:r>
            <a:r>
              <a:rPr lang="en-US" sz="36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endParaRPr lang="en-US" sz="36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5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33046" y="732361"/>
            <a:ext cx="7825154" cy="4728639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Objective: 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2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More opportunities and better perspectives for all people in Bosnia and Herzegovina!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51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51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How: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2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2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Partnerships with diaspora! </a:t>
            </a: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Engaging MHRR, MFA and 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BiH Embassies abroad!</a:t>
            </a: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Online platform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Representative bodies</a:t>
            </a: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Engaging municipalities!</a:t>
            </a: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Relationships on eye level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Proactive communication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6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Engaging people!</a:t>
            </a: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Creating opportunities</a:t>
            </a:r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ildergebni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393" y="5462587"/>
            <a:ext cx="2555144" cy="9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ildergebnis für UND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00" y="3103549"/>
            <a:ext cx="807436" cy="16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ildergebnis für iom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490" y="3807184"/>
            <a:ext cx="2165950" cy="8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318" y="1028700"/>
            <a:ext cx="2629709" cy="11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5300" y="5740400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 close coordination with: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" y="1025884"/>
            <a:ext cx="3183596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scontent.fqls1-1.fna.fbcdn.net/v/t1.0-1/p200x200/20882176_1923317144593308_7084389443819096516_n.png?oh=1e575c2e3d3f5b241e691f28266c483f&amp;oe=5AC05DE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049" y="5536863"/>
            <a:ext cx="776406" cy="77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790" y="850900"/>
            <a:ext cx="20193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52</Words>
  <Application>Microsoft Office PowerPoint</Application>
  <PresentationFormat>On-screen Show (4:3)</PresentationFormat>
  <Paragraphs>26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Diaspora for Development #D4D       Sarajevo, 13 December 2017 </vt:lpstr>
      <vt:lpstr>PowerPoint Presentation</vt:lpstr>
      <vt:lpstr>PowerPoint Presentation</vt:lpstr>
      <vt:lpstr>60’000 people with BiH origins live in Switzerland.     More than remittances:  Networks, know-how, skills, contacts, investment, … </vt:lpstr>
      <vt:lpstr>Objective:   More opportunities and better perspectives for all people in Bosnia and Herzegovina!  How:  Partnerships with diaspora!  </vt:lpstr>
      <vt:lpstr>PowerPoint Presentation</vt:lpstr>
      <vt:lpstr>PowerPoint Presentation</vt:lpstr>
      <vt:lpstr>PowerPoint Presentation</vt:lpstr>
      <vt:lpstr>PowerPoint Presentation</vt:lpstr>
      <vt:lpstr>Swiss Cooperation Program in BiH Embassy of Switzerland Zmaja od Bosne 11 71000 Sarajevo  Website:  https://www.eda.admin.ch/bosnia-and-herzegovina Facebook:  @SwissEmbassySarajevo Online map: http://www.svicarskaubih.ba / http://www.swissinbih.ba Youtube:  SwissEmbassy@CH_Sarajevo     Azra Šarenkapa    David Kramer Program Officer Migration   Deputy Director of Cooperation azra.sarenkapa@eda.admin.ch  david.kramer@eda.admin.ch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Ideologija</dc:creator>
  <cp:lastModifiedBy>Kramer David EDA KEV</cp:lastModifiedBy>
  <cp:revision>39</cp:revision>
  <cp:lastPrinted>2017-12-12T10:59:23Z</cp:lastPrinted>
  <dcterms:created xsi:type="dcterms:W3CDTF">2017-03-24T13:21:48Z</dcterms:created>
  <dcterms:modified xsi:type="dcterms:W3CDTF">2017-12-12T11:13:26Z</dcterms:modified>
</cp:coreProperties>
</file>